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0" r:id="rId5"/>
    <p:sldId id="258" r:id="rId6"/>
    <p:sldId id="261" r:id="rId7"/>
    <p:sldId id="262" r:id="rId8"/>
    <p:sldId id="269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ltremper@yahoo.co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4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3C0CB-9F1A-4697-A626-161DE1215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5" y="962902"/>
            <a:ext cx="8162873" cy="2380828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Irwin Academic center</a:t>
            </a:r>
            <a:br>
              <a:rPr lang="en-US" sz="3400" dirty="0"/>
            </a:br>
            <a:r>
              <a:rPr lang="en-US" sz="3400" dirty="0"/>
              <a:t>September </a:t>
            </a:r>
            <a:r>
              <a:rPr lang="en-US" sz="3400" dirty="0" err="1"/>
              <a:t>pta</a:t>
            </a:r>
            <a:r>
              <a:rPr lang="en-US" sz="3400" dirty="0"/>
              <a:t> meeting </a:t>
            </a:r>
            <a:br>
              <a:rPr lang="en-US" sz="3400" dirty="0"/>
            </a:br>
            <a:r>
              <a:rPr lang="en-US" sz="3400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637E-2007-4815-8295-E249C80F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781035" cy="1610643"/>
          </a:xfrm>
        </p:spPr>
        <p:txBody>
          <a:bodyPr>
            <a:normAutofit/>
          </a:bodyPr>
          <a:lstStyle/>
          <a:p>
            <a:r>
              <a:rPr lang="en-US" sz="1600" cap="none" dirty="0"/>
              <a:t>Wednesday, September 14, 2022, at 6 pm (Virtual) </a:t>
            </a:r>
          </a:p>
          <a:p>
            <a:endParaRPr lang="en-US" sz="1600" dirty="0"/>
          </a:p>
        </p:txBody>
      </p:sp>
      <p:cxnSp>
        <p:nvCxnSpPr>
          <p:cNvPr id="41" name="Straight Connector 28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Picture 30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32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1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E6A5-863C-4254-92F7-85132DD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School Book Drive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E0337-5456-5534-61D0-71854D4FE78A}"/>
              </a:ext>
            </a:extLst>
          </p:cNvPr>
          <p:cNvSpPr txBox="1"/>
          <p:nvPr/>
        </p:nvSpPr>
        <p:spPr>
          <a:xfrm>
            <a:off x="1663337" y="2316480"/>
            <a:ext cx="9033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of our classroom libraries are in need of some TLC. </a:t>
            </a:r>
          </a:p>
          <a:p>
            <a:endParaRPr lang="en-US" dirty="0"/>
          </a:p>
          <a:p>
            <a:r>
              <a:rPr lang="en-US" dirty="0"/>
              <a:t>Please bring new or gently used books with you to Back to School night to donate to our classrooms. We would like the following: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Picture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Readers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Chapter Books (appropriate for K-5)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Non-fiction Books (appropriate for K-5)</a:t>
            </a:r>
          </a:p>
          <a:p>
            <a:endParaRPr lang="en-US" dirty="0"/>
          </a:p>
          <a:p>
            <a:r>
              <a:rPr lang="en-US" b="1" i="1" dirty="0"/>
              <a:t>This is a GREAT opportunity to earn money for the school through Amazon Smile! </a:t>
            </a:r>
          </a:p>
        </p:txBody>
      </p:sp>
    </p:spTree>
    <p:extLst>
      <p:ext uri="{BB962C8B-B14F-4D97-AF65-F5344CB8AC3E}">
        <p14:creationId xmlns:p14="http://schemas.microsoft.com/office/powerpoint/2010/main" val="76484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54C4-8CDF-4CEB-8E06-C1AF0016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B806-F688-49AB-A315-9F79F6B8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538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Presentation of 2022-2023 SY PTA Budget and Vote </a:t>
            </a:r>
          </a:p>
          <a:p>
            <a:r>
              <a:rPr lang="en-US" dirty="0"/>
              <a:t>Update from Mr. B</a:t>
            </a:r>
          </a:p>
          <a:p>
            <a:r>
              <a:rPr lang="en-US" dirty="0"/>
              <a:t>SIT Overview with SIT Chair Kate Campbell </a:t>
            </a:r>
          </a:p>
          <a:p>
            <a:r>
              <a:rPr lang="en-US" dirty="0"/>
              <a:t>Wise Owl October Fundraising Preview with VP Nia McAdoo</a:t>
            </a:r>
          </a:p>
          <a:p>
            <a:r>
              <a:rPr lang="en-US" dirty="0"/>
              <a:t>Fall Clubs Update with Magnet Coordinator Famata Haines</a:t>
            </a:r>
          </a:p>
          <a:p>
            <a:r>
              <a:rPr lang="en-US" dirty="0"/>
              <a:t>Upcoming Events</a:t>
            </a:r>
          </a:p>
          <a:p>
            <a:r>
              <a:rPr lang="en-US" dirty="0"/>
              <a:t>Back to School Book Drive  </a:t>
            </a:r>
          </a:p>
          <a:p>
            <a:r>
              <a:rPr lang="en-US" dirty="0"/>
              <a:t>Q &amp; A 	</a:t>
            </a:r>
          </a:p>
        </p:txBody>
      </p:sp>
    </p:spTree>
    <p:extLst>
      <p:ext uri="{BB962C8B-B14F-4D97-AF65-F5344CB8AC3E}">
        <p14:creationId xmlns:p14="http://schemas.microsoft.com/office/powerpoint/2010/main" val="124830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240B40-9DFB-4397-BE94-1686E731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2022-2023 </a:t>
            </a:r>
            <a:r>
              <a:rPr lang="en-US" dirty="0" err="1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9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E6A5-863C-4254-92F7-85132DD5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58521"/>
          </a:xfrm>
        </p:spPr>
        <p:txBody>
          <a:bodyPr/>
          <a:lstStyle/>
          <a:p>
            <a:r>
              <a:rPr lang="en-US" dirty="0"/>
              <a:t>Budget Highlights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430924B-F0B0-715A-1870-F0BA73026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659911"/>
              </p:ext>
            </p:extLst>
          </p:nvPr>
        </p:nvGraphicFramePr>
        <p:xfrm>
          <a:off x="778438" y="2001800"/>
          <a:ext cx="10276416" cy="395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267">
                  <a:extLst>
                    <a:ext uri="{9D8B030D-6E8A-4147-A177-3AD203B41FA5}">
                      <a16:colId xmlns:a16="http://schemas.microsoft.com/office/drawing/2014/main" val="1627142180"/>
                    </a:ext>
                  </a:extLst>
                </a:gridCol>
                <a:gridCol w="5264149">
                  <a:extLst>
                    <a:ext uri="{9D8B030D-6E8A-4147-A177-3AD203B41FA5}">
                      <a16:colId xmlns:a16="http://schemas.microsoft.com/office/drawing/2014/main" val="2144996521"/>
                    </a:ext>
                  </a:extLst>
                </a:gridCol>
              </a:tblGrid>
              <a:tr h="315058">
                <a:tc>
                  <a:txBody>
                    <a:bodyPr/>
                    <a:lstStyle/>
                    <a:p>
                      <a:r>
                        <a:rPr lang="en-US" dirty="0"/>
                        <a:t>Notable Proposed 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Notable Proposed Expenses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65700"/>
                  </a:ext>
                </a:extLst>
              </a:tr>
              <a:tr h="551351">
                <a:tc>
                  <a:txBody>
                    <a:bodyPr/>
                    <a:lstStyle/>
                    <a:p>
                      <a:r>
                        <a:rPr lang="en-US" sz="1600" dirty="0"/>
                        <a:t>Increased PTA Dues income—39 families away from goal of 150 families!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Increases across the board for events, yearbooks, and memberships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000896"/>
                  </a:ext>
                </a:extLst>
              </a:tr>
              <a:tr h="787644">
                <a:tc>
                  <a:txBody>
                    <a:bodyPr/>
                    <a:lstStyle/>
                    <a:p>
                      <a:r>
                        <a:rPr lang="en-US" sz="1600" dirty="0"/>
                        <a:t>Increased goal for Wise Owl October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Focus on matching donations and parent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budget category for school improvements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390546"/>
                  </a:ext>
                </a:extLst>
              </a:tr>
              <a:tr h="551351">
                <a:tc>
                  <a:txBody>
                    <a:bodyPr/>
                    <a:lstStyle/>
                    <a:p>
                      <a:r>
                        <a:rPr lang="en-US" sz="1600" dirty="0"/>
                        <a:t>Increased goal for Fun Run—new direct donation platform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budget category for school equipment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05828"/>
                  </a:ext>
                </a:extLst>
              </a:tr>
              <a:tr h="422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fundraising event in Spring—Auction/Art Walk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Increased allocation for classroom support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975319"/>
                  </a:ext>
                </a:extLst>
              </a:tr>
              <a:tr h="1023937">
                <a:tc>
                  <a:txBody>
                    <a:bodyPr/>
                    <a:lstStyle/>
                    <a:p>
                      <a:r>
                        <a:rPr lang="en-US" sz="1600" dirty="0"/>
                        <a:t>Increased goal for events fundraising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Bringing back Sweetheart Dance and Mother-Son events, as well as Mistletoe Market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Increased allocation for field trips to ensure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86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86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3CCCF8-34CE-401A-9B28-6311EB85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Mr. 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B87D59-C019-0F12-614C-5629DC9C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Assistant Principal Hiring Update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Back to School Night Overview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Lunch Visits—Outside only for now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Volunteers Welcome Soon! October Kickoff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8CC314-2A28-4244-B476-4E05753C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Improvement team (sit)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1CCF03-8CBE-4A92-9B78-07D7643C2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7344"/>
            <a:ext cx="6790978" cy="3442129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What is SIT?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Who serves on SIT?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When does it meet?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Why do we have SIT and PTA?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How can I participate?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06D491-5AEE-40EA-B388-0DFF3FF4A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1063" y="2017344"/>
            <a:ext cx="3569552" cy="2976463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/>
              <a:t>There are currently three (3) open positions on SIT: </a:t>
            </a:r>
          </a:p>
          <a:p>
            <a:pPr lvl="1"/>
            <a:r>
              <a:rPr lang="en-US" i="1" dirty="0"/>
              <a:t>Kindergarten representatives</a:t>
            </a:r>
          </a:p>
          <a:p>
            <a:pPr lvl="1"/>
            <a:r>
              <a:rPr lang="en-US" i="1" dirty="0"/>
              <a:t>(2) At-large representatives</a:t>
            </a:r>
          </a:p>
          <a:p>
            <a:r>
              <a:rPr lang="en-US" sz="1800" i="1" dirty="0"/>
              <a:t>If you are interested in serving, please reach out to Kate Campbell at </a:t>
            </a:r>
            <a:r>
              <a:rPr lang="en-US" sz="1800" i="1" dirty="0">
                <a:hlinkClick r:id="rId2"/>
              </a:rPr>
              <a:t>kltremper@yahoo.com</a:t>
            </a:r>
            <a:r>
              <a:rPr lang="en-US" sz="1800" i="1" dirty="0"/>
              <a:t> by 9/19.</a:t>
            </a:r>
          </a:p>
        </p:txBody>
      </p:sp>
    </p:spTree>
    <p:extLst>
      <p:ext uri="{BB962C8B-B14F-4D97-AF65-F5344CB8AC3E}">
        <p14:creationId xmlns:p14="http://schemas.microsoft.com/office/powerpoint/2010/main" val="192836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E8FD4D-D191-DE41-BC09-34952D0EB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62"/>
            <a:ext cx="12192000" cy="62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2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12B116-FF71-475E-B959-6A4BAC97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Clubs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29E07B-33C5-4C0B-91AA-284BFDDA2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Clubs are back this year! We have both free and tuition-based clubs. </a:t>
            </a:r>
          </a:p>
          <a:p>
            <a:r>
              <a:rPr lang="en-US" dirty="0"/>
              <a:t>More clubs will be announced over the next few weeks </a:t>
            </a:r>
          </a:p>
          <a:p>
            <a:r>
              <a:rPr lang="en-US" dirty="0"/>
              <a:t>Tennis Club began on 9/15; is currently full</a:t>
            </a:r>
          </a:p>
          <a:p>
            <a:r>
              <a:rPr lang="en-US" dirty="0"/>
              <a:t>Girls on the Run and Chess Club begin week of 9/19</a:t>
            </a:r>
          </a:p>
          <a:p>
            <a:pPr lvl="1"/>
            <a:r>
              <a:rPr lang="en-US" b="1" u="sng" dirty="0"/>
              <a:t>Chess Club needs a parent volunteer.  Please contact Ms. Haines ASAP if available.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5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12B116-FF71-475E-B959-6A4BAC97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29E07B-33C5-4C0B-91AA-284BFDDA2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Spirit Night: 9/16 Battle of the Blaze at Blaze Pizza South End and University </a:t>
            </a:r>
          </a:p>
          <a:p>
            <a:r>
              <a:rPr lang="en-US" b="1" dirty="0"/>
              <a:t>Back to School Night: 9/20 and 9/22</a:t>
            </a:r>
            <a:r>
              <a:rPr lang="en-US" dirty="0"/>
              <a:t> </a:t>
            </a:r>
          </a:p>
          <a:p>
            <a:r>
              <a:rPr lang="en-US" b="1" dirty="0"/>
              <a:t>Parent Coffee Meet-up: 9/23 at Optimist Hall</a:t>
            </a:r>
          </a:p>
          <a:p>
            <a:r>
              <a:rPr lang="en-US" b="1" dirty="0"/>
              <a:t>Movie Night: 9/30 at 7PM </a:t>
            </a:r>
          </a:p>
          <a:p>
            <a:r>
              <a:rPr lang="en-US" b="1" dirty="0"/>
              <a:t>Wise Owl October Begins 9/30! </a:t>
            </a:r>
          </a:p>
          <a:p>
            <a:r>
              <a:rPr lang="en-US" b="1" dirty="0"/>
              <a:t>Irwin Cares Beautification Event: 10/8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543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</TotalTime>
  <Words>478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Gallery</vt:lpstr>
      <vt:lpstr>Irwin Academic center September pta meeting   </vt:lpstr>
      <vt:lpstr>AGENDA </vt:lpstr>
      <vt:lpstr>Presentation of 2022-2023 bUDGET</vt:lpstr>
      <vt:lpstr>Budget Highlights </vt:lpstr>
      <vt:lpstr>Updates from Mr. B</vt:lpstr>
      <vt:lpstr>School Improvement team (sit) overview</vt:lpstr>
      <vt:lpstr>PowerPoint Presentation</vt:lpstr>
      <vt:lpstr>Fall Clubs </vt:lpstr>
      <vt:lpstr>Upcoming Events</vt:lpstr>
      <vt:lpstr>Back to School Book Drive</vt:lpstr>
    </vt:vector>
  </TitlesOfParts>
  <Company>Wells Fargo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Jeter, Breana S. (Legal)</dc:creator>
  <cp:lastModifiedBy>L Scotland</cp:lastModifiedBy>
  <cp:revision>15</cp:revision>
  <dcterms:created xsi:type="dcterms:W3CDTF">2022-05-02T20:33:10Z</dcterms:created>
  <dcterms:modified xsi:type="dcterms:W3CDTF">2022-09-19T02:53:44Z</dcterms:modified>
</cp:coreProperties>
</file>